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0B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2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F3C97CEB-DC99-43B7-AC1D-94B2CB0726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391E4E2-D328-432A-BBDD-8D68865362B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F6189D5-404A-412E-87BE-C206669A12CF}" type="datetimeFigureOut">
              <a:rPr lang="it-IT"/>
              <a:pPr>
                <a:defRPr/>
              </a:pPr>
              <a:t>12/05/2022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8704CB84-96B4-429C-810B-D23F692221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5FC111E1-EBE8-4678-8D65-2C4936FA29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C34ECEC-7C36-4593-9849-E547AE92AD5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B327FCE-D3C0-4A9F-8B5B-573E8F5CCE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2985B5-354C-463A-899E-C93D24CC9B4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>
            <a:extLst>
              <a:ext uri="{FF2B5EF4-FFF2-40B4-BE49-F238E27FC236}">
                <a16:creationId xmlns:a16="http://schemas.microsoft.com/office/drawing/2014/main" id="{F3073982-FD6B-46BB-9010-E2B2CAFB97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Segnaposto note 2">
            <a:extLst>
              <a:ext uri="{FF2B5EF4-FFF2-40B4-BE49-F238E27FC236}">
                <a16:creationId xmlns:a16="http://schemas.microsoft.com/office/drawing/2014/main" id="{CA5C7C97-5E28-421E-A98B-83D48CFD12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5124" name="Segnaposto numero diapositiva 3">
            <a:extLst>
              <a:ext uri="{FF2B5EF4-FFF2-40B4-BE49-F238E27FC236}">
                <a16:creationId xmlns:a16="http://schemas.microsoft.com/office/drawing/2014/main" id="{3FB341A1-5749-4D7C-92E3-4041362858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B4B2E75-A0E5-4AB8-92A1-FF658BA71674}" type="slidenum">
              <a:rPr lang="it-IT" altLang="it-IT"/>
              <a:pPr/>
              <a:t>1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D92A1D-ACFA-47DD-BE18-49CCBB2AA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49B7EEC-CC8C-46EB-8E33-F1B380732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DCF465-9EFB-43FF-BC1D-59A7F4F414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196991-BC96-415D-939A-8B58460AB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D6A9EC-5EDF-44C0-A2F3-FB35DEA05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BF393AF-A3EA-4561-9CAC-47A66B4EEA7B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360027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387F71-CB9D-4081-AF52-71BBA80CF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7DD99B-86EC-4257-8364-C10A6B77D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F175C3-607D-4C5B-964D-79781E9B76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4F6F75-DBAA-4F43-8787-D674AE1C0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1C291D-1839-41AC-96AD-6901B4EEC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5B0B43E-ADAC-4DFE-81FA-251E86A0D2D1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5542721"/>
      </p:ext>
    </p:extLst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13B3803-BA4F-44A8-B3D3-F6C74649D8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6F3EFAA-03AD-4D1B-A31F-D0E069972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E1236C-3417-4EB6-BDC9-91F8359DEC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8AEEC4-8573-4EB8-A46F-3AC4D4E29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E35EF5-F9DB-4B50-BFB3-371599370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CB98D3-FCAD-4B2B-8AE7-667933766774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0647087"/>
      </p:ext>
    </p:extLst>
  </p:cSld>
  <p:clrMapOvr>
    <a:masterClrMapping/>
  </p:clrMapOvr>
  <p:transition spd="slow"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E6264574-79B3-9F41-BA7F-4CAE584E76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296144" cy="1530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0B7D9340-51ED-4C86-82CC-15EE06A9C11A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433564" y="1147564"/>
            <a:ext cx="2276872" cy="914400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B04A8C30-87FE-4E0D-B6C4-E00D423B8C8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230" y="2276873"/>
            <a:ext cx="3240124" cy="4581127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EDC8CC74-E8EB-5042-AC94-5E8F77687804}"/>
              </a:ext>
            </a:extLst>
          </p:cNvPr>
          <p:cNvSpPr/>
          <p:nvPr userDrawn="1"/>
        </p:nvSpPr>
        <p:spPr>
          <a:xfrm>
            <a:off x="611560" y="5993130"/>
            <a:ext cx="7559675" cy="8648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2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Federazione Italiana Pallavolo</a:t>
            </a:r>
            <a:endParaRPr lang="it-IT" sz="11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2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Settore Formazione</a:t>
            </a:r>
            <a:endParaRPr lang="it-IT" sz="11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91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3716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6C4EF0-0857-4CFF-B548-2ABC2C78E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FB19EF-CE9A-4C89-BF7E-05A525274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9A2862-1166-4823-9F20-D55CB20C01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8CBE3E-AA77-45DD-BF3B-6F87E68FB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D22920-F79C-4E1F-8284-75453DBC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BF393AF-A3EA-4561-9CAC-47A66B4EEA7B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1987618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1AA67F-B679-4FEB-8755-1B7C1A09A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6D2CE1-3F08-44D1-BC55-5077B8C58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B570EB-D741-4E83-BA33-FAE453172C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192CFF-4279-4FA4-A713-79A00B81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DA9375-01EE-4E68-B68D-9B0EBECE4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447008D-1C4F-4A87-83B0-5454CC33C8B1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5228904"/>
      </p:ext>
    </p:extLst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0E2C6C-1010-4B7E-849D-D06BF452E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1BE254-E415-41EB-96FF-B6C9CDBC82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C5ECBF5-8010-4C4C-8EEF-D20F697307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6BEB9D-9132-4C9D-A75D-0AB6BB4D42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ECC596C-6609-45A0-887A-2AF29F412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E019710-4C5F-44D7-B376-4DD6B4F21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BAA0B2-628F-4573-B12F-E7C64D944B0A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50362532"/>
      </p:ext>
    </p:extLst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D03FA-6C83-4840-BAA9-B7193F45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92F1B5A-2D6D-4B95-A7D1-47AF213E9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BD64D64-4C33-40FE-89AE-250383EEE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0D89742-51E5-401E-8894-5760CFDDE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39D1D86-B5E4-4D3B-8159-FFA01F502F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23E80FC-9357-4AD0-A6E8-04CEBAF0BB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08C1D8B-5AB7-46EA-BBC4-ABDB02A62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BD33997-E36F-4151-AD9E-7CF7B4022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4509611-E494-4F46-AD11-6C5FBCED1A81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68560991"/>
      </p:ext>
    </p:extLst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97B98D-5C31-419D-B8DD-C5C6EEAC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2855C2C-4F4B-4668-996E-DC54041B1E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604EE10-E677-416F-BA6D-69B369A2F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BE647A9-9856-45B5-8029-F306FE5D1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B935742-850E-4B2F-BE59-05FB8DB44DE6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05275536"/>
      </p:ext>
    </p:extLst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0299ABD-4439-4585-8577-917D151FAF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97A4493-5784-4496-8609-8F16C3DA4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B60F7FE-6030-4F27-B765-BEC3F381D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C4B5DB4-5BD7-42B1-B276-BA55C8B81241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46018396"/>
      </p:ext>
    </p:extLst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06A543-91D2-4C8C-9F68-08E37347F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4A2564-A707-4599-BE9F-29134A9E7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C68B1F1-5B6E-485B-9041-93ADBFA97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FD557D7-C288-4C2C-9CAA-43839196F8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49B2FBD-6A00-4BE1-901B-3E5E39C7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ED15E51-69EB-43FD-AA51-8FB87EF82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609E8AC-C62B-40B4-B3E4-D189B3C1E6F5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77208490"/>
      </p:ext>
    </p:extLst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6A3969-CB58-4AB8-B414-257F7464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FCA17A3-3419-4F0C-94A7-BDB33C123C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73196F-0658-4966-A0A6-7415CCC03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81ED32-959C-4DBF-8226-14E997D339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3B3F0B9-2C63-4259-88D9-3721BE4D0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F13DC4-A91D-4B90-A215-2C4BBDFEA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466C749-9B12-4E31-ACCE-41ADF1D11EC4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54762029"/>
      </p:ext>
    </p:extLst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0B7D9340-51ED-4C86-82CC-15EE06A9C11A}"/>
              </a:ext>
            </a:extLst>
          </p:cNvPr>
          <p:cNvPicPr/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929222" y="1660017"/>
            <a:ext cx="1285555" cy="9144000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EDC8CC74-E8EB-5042-AC94-5E8F77687804}"/>
              </a:ext>
            </a:extLst>
          </p:cNvPr>
          <p:cNvSpPr/>
          <p:nvPr userDrawn="1"/>
        </p:nvSpPr>
        <p:spPr>
          <a:xfrm>
            <a:off x="683568" y="5991994"/>
            <a:ext cx="7559675" cy="8648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2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Federazione Italiana Pallavolo</a:t>
            </a:r>
            <a:endParaRPr lang="it-IT" sz="11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2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Settore Formazione</a:t>
            </a:r>
            <a:endParaRPr lang="it-IT" sz="11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E6264574-79B3-9F41-BA7F-4CAE584E7614}"/>
              </a:ext>
            </a:extLst>
          </p:cNvPr>
          <p:cNvPicPr/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30580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F98C4D67-9524-48B2-AE43-50BA73D7D96C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554" y="3429000"/>
            <a:ext cx="2424446" cy="342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07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53" r:id="rId13"/>
  </p:sldLayoutIdLst>
  <p:transition spd="slow">
    <p:comb/>
  </p:transition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ABC077F-0B70-4AE0-93A9-E43C2D1FBA95}"/>
              </a:ext>
            </a:extLst>
          </p:cNvPr>
          <p:cNvSpPr txBox="1"/>
          <p:nvPr/>
        </p:nvSpPr>
        <p:spPr>
          <a:xfrm>
            <a:off x="1440160" y="332656"/>
            <a:ext cx="75963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500" b="1" i="0" dirty="0">
                <a:solidFill>
                  <a:srgbClr val="333333"/>
                </a:solidFill>
                <a:effectLst/>
                <a:latin typeface="+mj-lt"/>
              </a:rPr>
              <a:t>Corso Nazionale per Allenatori di Terzo Grado 2022</a:t>
            </a:r>
          </a:p>
          <a:p>
            <a:pPr algn="ctr"/>
            <a:r>
              <a:rPr lang="it-IT" sz="2500" b="1" dirty="0">
                <a:solidFill>
                  <a:srgbClr val="333333"/>
                </a:solidFill>
                <a:latin typeface="+mj-lt"/>
              </a:rPr>
              <a:t>DICIANNOVESIMA EDIZIONE</a:t>
            </a:r>
            <a:endParaRPr lang="it-IT" sz="2500" b="1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4442717A-70E6-4AF8-8C6A-F66F365E6828}"/>
              </a:ext>
            </a:extLst>
          </p:cNvPr>
          <p:cNvSpPr txBox="1"/>
          <p:nvPr/>
        </p:nvSpPr>
        <p:spPr>
          <a:xfrm>
            <a:off x="773832" y="188640"/>
            <a:ext cx="7596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0" i="0" dirty="0">
                <a:solidFill>
                  <a:srgbClr val="333333"/>
                </a:solidFill>
                <a:effectLst/>
                <a:latin typeface="+mj-lt"/>
              </a:rPr>
              <a:t>Corso Nazionale per Allenatori di Terzo Grado 2022</a:t>
            </a:r>
          </a:p>
          <a:p>
            <a:pPr algn="ctr"/>
            <a:r>
              <a:rPr lang="it-IT" sz="1500" dirty="0">
                <a:solidFill>
                  <a:srgbClr val="333333"/>
                </a:solidFill>
                <a:latin typeface="+mj-lt"/>
              </a:rPr>
              <a:t>DICIANNOVESIMA EDIZIONE</a:t>
            </a:r>
            <a:endParaRPr lang="it-IT" sz="1500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21</Words>
  <Application>Microsoft Office PowerPoint</Application>
  <PresentationFormat>Presentazione su schermo (4:3)</PresentationFormat>
  <Paragraphs>5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Nazionale Allenatori Terzo Grado Sesta Edizione</dc:title>
  <dc:creator>Bellotti</dc:creator>
  <cp:lastModifiedBy>Utente Tesseramento Due</cp:lastModifiedBy>
  <cp:revision>56</cp:revision>
  <dcterms:created xsi:type="dcterms:W3CDTF">2009-10-15T18:40:11Z</dcterms:created>
  <dcterms:modified xsi:type="dcterms:W3CDTF">2022-05-12T12:41:12Z</dcterms:modified>
</cp:coreProperties>
</file>