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7" r:id="rId2"/>
    <p:sldId id="264" r:id="rId3"/>
    <p:sldId id="266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63517E-12B0-4349-B1CA-CEB7B91956C6}" type="datetimeFigureOut">
              <a:rPr lang="it-IT" smtClean="0"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BFFD827-D2A1-3944-A63D-3A38B8582F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57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6453" y="604445"/>
            <a:ext cx="10515600" cy="1325563"/>
          </a:xfrm>
        </p:spPr>
        <p:txBody>
          <a:bodyPr/>
          <a:lstStyle/>
          <a:p>
            <a:pPr algn="ctr"/>
            <a:r>
              <a:rPr lang="it-IT" dirty="0" smtClean="0"/>
              <a:t> Incentivo Team 2024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103" y="3845918"/>
            <a:ext cx="2967394" cy="397287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890215" y="2141133"/>
            <a:ext cx="1030178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 favorire l’incremento della partecipazione degli atleti/e all’attività internazionale e supportare le coppie italiane non inserite nell’ambito</a:t>
            </a:r>
          </a:p>
          <a:p>
            <a:r>
              <a:rPr lang="it-IT" sz="2400" dirty="0" smtClean="0"/>
              <a:t>del Progetto Squadre Nazionali, la FIPAV intende istituire dei Premi di</a:t>
            </a:r>
          </a:p>
          <a:p>
            <a:r>
              <a:rPr lang="it-IT" sz="2400" dirty="0" smtClean="0"/>
              <a:t>Classifica riservati alle coppie partecipanti all’attività internazionale 2024,</a:t>
            </a:r>
          </a:p>
          <a:p>
            <a:r>
              <a:rPr lang="it-IT" sz="2400" dirty="0" smtClean="0"/>
              <a:t>con particolare riferimento al Volleyball World Beach Pro Tour</a:t>
            </a:r>
          </a:p>
          <a:p>
            <a:endParaRPr lang="it-IT" sz="2400" dirty="0" smtClean="0"/>
          </a:p>
          <a:p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017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24158" y="-325461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Premi di Classifica Attività Internazionale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14026" y="1122095"/>
            <a:ext cx="905273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I premi di classifica sono riservati ai Team partecipanti all’attività internazionale con </a:t>
            </a:r>
          </a:p>
          <a:p>
            <a:r>
              <a:rPr lang="it-IT" sz="2000" dirty="0"/>
              <a:t>p</a:t>
            </a:r>
            <a:r>
              <a:rPr lang="it-IT" sz="2000" dirty="0" smtClean="0"/>
              <a:t>articolare riferimento a:</a:t>
            </a:r>
          </a:p>
          <a:p>
            <a:endParaRPr lang="it-IT" sz="2000" dirty="0"/>
          </a:p>
          <a:p>
            <a:pPr marL="342900" indent="-342900">
              <a:buFont typeface="Wingdings" charset="2"/>
              <a:buChar char="Ø"/>
            </a:pPr>
            <a:r>
              <a:rPr lang="it-IT" sz="2400" dirty="0" smtClean="0"/>
              <a:t>Volleyball World Beach Pro Tour</a:t>
            </a:r>
          </a:p>
          <a:p>
            <a:pPr marL="342900" indent="-342900">
              <a:buFont typeface="Wingdings" charset="2"/>
              <a:buChar char="Ø"/>
            </a:pPr>
            <a:r>
              <a:rPr lang="it-IT" sz="2400" dirty="0" smtClean="0"/>
              <a:t>Tornei CEV</a:t>
            </a:r>
          </a:p>
          <a:p>
            <a:r>
              <a:rPr lang="it-IT" sz="2000" dirty="0" smtClean="0"/>
              <a:t>ed abbiano svolto </a:t>
            </a:r>
            <a:r>
              <a:rPr lang="it-IT" sz="2000" smtClean="0"/>
              <a:t>almeno </a:t>
            </a:r>
            <a:r>
              <a:rPr lang="it-IT" sz="2000" smtClean="0"/>
              <a:t>n.6 </a:t>
            </a:r>
            <a:r>
              <a:rPr lang="it-IT" sz="2000" dirty="0" smtClean="0"/>
              <a:t>tornei di tali manifestazioni</a:t>
            </a:r>
          </a:p>
          <a:p>
            <a:endParaRPr lang="it-IT" sz="2000" dirty="0"/>
          </a:p>
          <a:p>
            <a:r>
              <a:rPr lang="it-IT" sz="2000" dirty="0" smtClean="0"/>
              <a:t>Non accedono ai premi i Team che rientrano nel progetto federale o che ricevono già</a:t>
            </a:r>
          </a:p>
          <a:p>
            <a:r>
              <a:rPr lang="it-IT" sz="2000" dirty="0" smtClean="0"/>
              <a:t>un incentivo economico attraverso la presentazione di un Progetto</a:t>
            </a:r>
          </a:p>
          <a:p>
            <a:endParaRPr lang="it-IT" sz="2000" dirty="0"/>
          </a:p>
          <a:p>
            <a:r>
              <a:rPr lang="it-IT" sz="2000" dirty="0" smtClean="0"/>
              <a:t>Per la corresponsione dei premi il riferimento è il World Ranking aggiornato</a:t>
            </a:r>
          </a:p>
          <a:p>
            <a:r>
              <a:rPr lang="it-IT" sz="2000" dirty="0"/>
              <a:t>a</a:t>
            </a:r>
            <a:r>
              <a:rPr lang="it-IT" sz="2000" dirty="0" smtClean="0"/>
              <a:t>l 31 dicembre 2024</a:t>
            </a:r>
          </a:p>
          <a:p>
            <a:endParaRPr lang="it-IT" sz="2000" dirty="0"/>
          </a:p>
          <a:p>
            <a:r>
              <a:rPr lang="it-IT" sz="2000" dirty="0" smtClean="0"/>
              <a:t>L’importo del premio è di € 50.000 per il 1° posto della classifica, scalando</a:t>
            </a:r>
          </a:p>
          <a:p>
            <a:r>
              <a:rPr lang="it-IT" sz="2000" dirty="0" smtClean="0"/>
              <a:t>per ogni posizione seguente, fino alla </a:t>
            </a:r>
            <a:r>
              <a:rPr lang="it-IT" sz="2000" dirty="0"/>
              <a:t>8</a:t>
            </a:r>
            <a:r>
              <a:rPr lang="it-IT" sz="2000" dirty="0" smtClean="0"/>
              <a:t>0^ posizione, il cui importo è</a:t>
            </a:r>
          </a:p>
          <a:p>
            <a:r>
              <a:rPr lang="it-IT" sz="2000" dirty="0"/>
              <a:t>d</a:t>
            </a:r>
            <a:r>
              <a:rPr lang="it-IT" sz="2000" dirty="0" smtClean="0"/>
              <a:t>i € 250, secondo la seguente tabella</a:t>
            </a:r>
          </a:p>
          <a:p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103" y="3845918"/>
            <a:ext cx="2967394" cy="397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6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103" y="3869668"/>
            <a:ext cx="2967394" cy="3972875"/>
          </a:xfrm>
          <a:prstGeom prst="rect">
            <a:avLst/>
          </a:prstGeom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96787"/>
              </p:ext>
            </p:extLst>
          </p:nvPr>
        </p:nvGraphicFramePr>
        <p:xfrm>
          <a:off x="1948873" y="100837"/>
          <a:ext cx="8128000" cy="6294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62355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/>
                        <a:t>Ranking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err="1" smtClean="0"/>
                        <a:t>Amount</a:t>
                      </a:r>
                      <a:endParaRPr lang="it-IT" sz="3200" dirty="0"/>
                    </a:p>
                  </a:txBody>
                  <a:tcPr/>
                </a:tc>
              </a:tr>
              <a:tr h="46313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 1° 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€ 50.000 (for Team)</a:t>
                      </a:r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 2° 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€ 49.000 (for Team)</a:t>
                      </a:r>
                      <a:endParaRPr lang="it-IT" sz="2400" dirty="0"/>
                    </a:p>
                  </a:txBody>
                  <a:tcPr/>
                </a:tc>
              </a:tr>
              <a:tr h="45126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 3° 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€ 48.000</a:t>
                      </a:r>
                      <a:r>
                        <a:rPr lang="it-IT" sz="2400" baseline="0" dirty="0" smtClean="0"/>
                        <a:t>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39°</a:t>
                      </a:r>
                      <a:r>
                        <a:rPr lang="it-IT" sz="2400" baseline="0" dirty="0" smtClean="0"/>
                        <a:t> </a:t>
                      </a:r>
                      <a:r>
                        <a:rPr lang="it-IT" sz="2400" baseline="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 12.000</a:t>
                      </a:r>
                      <a:r>
                        <a:rPr lang="it-IT" sz="2400" baseline="0" dirty="0" smtClean="0"/>
                        <a:t>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40°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 11.000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41° </a:t>
                      </a:r>
                      <a:r>
                        <a:rPr lang="it-IT" sz="2400" dirty="0" err="1" smtClean="0"/>
                        <a:t>Place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 10.000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42°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    9.750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50°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    7.750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60° </a:t>
                      </a:r>
                      <a:r>
                        <a:rPr lang="it-IT" sz="2400" dirty="0" err="1" smtClean="0"/>
                        <a:t>Place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    5.250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70° </a:t>
                      </a:r>
                      <a:r>
                        <a:rPr lang="it-IT" sz="2400" dirty="0" err="1" smtClean="0"/>
                        <a:t>Place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    2.750 (for Team)</a:t>
                      </a:r>
                      <a:endParaRPr lang="it-IT" sz="2400" dirty="0"/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79° </a:t>
                      </a:r>
                      <a:r>
                        <a:rPr lang="it-IT" sz="2400" dirty="0" err="1" smtClean="0"/>
                        <a:t>Place</a:t>
                      </a:r>
                      <a:r>
                        <a:rPr lang="it-IT" sz="2400" baseline="0" dirty="0" smtClean="0"/>
                        <a:t>      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</a:t>
                      </a:r>
                      <a:r>
                        <a:rPr lang="it-IT" sz="2400" baseline="0" dirty="0" smtClean="0"/>
                        <a:t> </a:t>
                      </a:r>
                      <a:r>
                        <a:rPr lang="it-IT" sz="2400" dirty="0" smtClean="0"/>
                        <a:t>       500 (for Team)</a:t>
                      </a:r>
                    </a:p>
                  </a:txBody>
                  <a:tcPr/>
                </a:tc>
              </a:tr>
              <a:tr h="47501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80° </a:t>
                      </a:r>
                      <a:r>
                        <a:rPr lang="it-IT" sz="2400" dirty="0" err="1" smtClean="0"/>
                        <a:t>Place</a:t>
                      </a:r>
                      <a:r>
                        <a:rPr lang="it-IT" sz="2400" dirty="0" smtClean="0"/>
                        <a:t>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€        250</a:t>
                      </a:r>
                      <a:r>
                        <a:rPr lang="it-IT" sz="2400" baseline="0" dirty="0" smtClean="0"/>
                        <a:t> (for Team)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899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1486</TotalTime>
  <Words>280</Words>
  <Application>Microsoft Macintosh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Corbel</vt:lpstr>
      <vt:lpstr>Wingdings</vt:lpstr>
      <vt:lpstr>Arial</vt:lpstr>
      <vt:lpstr>Parallasse</vt:lpstr>
      <vt:lpstr> Incentivo Team 2024</vt:lpstr>
      <vt:lpstr>Premi di Classifica Attività Internazionale</vt:lpstr>
      <vt:lpstr>Presentazione di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Incentivo Team</dc:title>
  <dc:creator>Utente di Microsoft Office</dc:creator>
  <cp:lastModifiedBy>mks2018@outlook.it</cp:lastModifiedBy>
  <cp:revision>15</cp:revision>
  <dcterms:created xsi:type="dcterms:W3CDTF">2021-11-23T17:21:51Z</dcterms:created>
  <dcterms:modified xsi:type="dcterms:W3CDTF">2023-12-07T11:06:52Z</dcterms:modified>
</cp:coreProperties>
</file>